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84bf33eac2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84bf33eac2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84bf33eac2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84bf33eac2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4bf33eac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4bf33eac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032b9f6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032b9f6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4bf33eac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4bf33ea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4bf33eac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4bf33eac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4bf33eac2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4bf33eac2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4bf33eac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4bf33eac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4bf33eac2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4bf33eac2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4bf33eac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84bf33eac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84bf33eac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84bf33eac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4bf33eac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4bf33eac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-tc.pbs.org/wgbh/nova/teachers/activities/pdf/3318_02_nsn.pdf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3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https://www-tc.pbs.org/wgbh/nova/teachers/activities/pdf/3318_02_nsn.pdf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156825"/>
            <a:ext cx="85206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using a simulation to enact how viruses spread.  How does a preventative measure (inoculation) prevent how viruses spread?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647975"/>
            <a:ext cx="8520600" cy="32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6</a:t>
            </a:r>
            <a:r>
              <a:rPr lang="en" sz="1300"/>
              <a:t>0% of you will get an inoculation sticker on your right shoulder (different color than the virus).  That’s 3 in 5 students.  You must keep your inoculation sticker for the </a:t>
            </a:r>
            <a:r>
              <a:rPr lang="en" sz="1300" u="sng"/>
              <a:t>rest of the rounds</a:t>
            </a:r>
            <a:r>
              <a:rPr lang="en" sz="1300"/>
              <a:t> of this simulation.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One person will be the virus carrier.  They will have 3 sets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Everyone will wander randomly, slowly and calmly around the room.  You should NOT seek out the virus carrier, nor avoid the virus carrier.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When I give a signal, the virus carrier will put a sticker on the hand or arm of 3 random students he/she comes in contact with.  These students will receive a set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These virus carriers will put a sticker on the hand or arm of random students they come in contact within 60 seconds.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At the end of 60 seconds, we will STOP. 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Raise your hand if you have a sticker.  (If you have more than one sticker, it just counts as one.)  </a:t>
            </a:r>
            <a:r>
              <a:rPr lang="en" sz="1300"/>
              <a:t>Tally the inoculation count and the sticker count on board.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Remove your stickers. </a:t>
            </a:r>
            <a:r>
              <a:rPr lang="en" sz="1300"/>
              <a:t>(Do not remove your inoculation stickers.)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13" name="Google Shape;113;p22"/>
          <p:cNvSpPr txBox="1"/>
          <p:nvPr/>
        </p:nvSpPr>
        <p:spPr>
          <a:xfrm>
            <a:off x="2979475" y="1097700"/>
            <a:ext cx="27129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Round 5</a:t>
            </a:r>
            <a:endParaRPr b="1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311700" y="156825"/>
            <a:ext cx="85206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using a simulation to enact how viruses spread.  How does a preventative measure (inoculation) prevent how viruses spread?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119" name="Google Shape;119;p23"/>
          <p:cNvSpPr txBox="1"/>
          <p:nvPr>
            <p:ph idx="1" type="body"/>
          </p:nvPr>
        </p:nvSpPr>
        <p:spPr>
          <a:xfrm>
            <a:off x="311700" y="1647975"/>
            <a:ext cx="8520600" cy="32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8</a:t>
            </a:r>
            <a:r>
              <a:rPr lang="en" sz="1300"/>
              <a:t>0% of you will get an inoculation sticker on your right shoulder (different color than the virus).  That’s 4 in 5 students.  You must keep your inoculation sticker for the </a:t>
            </a:r>
            <a:r>
              <a:rPr lang="en" sz="1300" u="sng"/>
              <a:t>rest of the rounds</a:t>
            </a:r>
            <a:r>
              <a:rPr lang="en" sz="1300"/>
              <a:t> of this simulation.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One person will be the virus carrier.  They will have 3 sets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Everyone will wander randomly, slowly and calmly around the room.  You should NOT seek out the virus carrier, nor avoid the virus carrier.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When I give a signal, the virus carrier will put a sticker on the hand or arm of 3 random students he/she comes in contact with.  These students will receive a set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These virus carriers will put a sticker on the hand or arm of random students they come in contact within 60 seconds.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At the end of 60 seconds, we will STOP. 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Raise your hand if you have a sticker.  (If you have more than one sticker, it just counts as one.) </a:t>
            </a:r>
            <a:r>
              <a:rPr lang="en" sz="1300"/>
              <a:t>Tally the inoculation count and the sticker count on board.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Remove your stickers.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20" name="Google Shape;120;p23"/>
          <p:cNvSpPr txBox="1"/>
          <p:nvPr/>
        </p:nvSpPr>
        <p:spPr>
          <a:xfrm>
            <a:off x="2979475" y="1097700"/>
            <a:ext cx="27129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Round 6</a:t>
            </a:r>
            <a:endParaRPr b="1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a bar graph of the class data.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Round 2 serves as a control because no students were inoculated.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your table groups, discuss the questions below:</a:t>
            </a:r>
            <a:endParaRPr/>
          </a:p>
          <a:p>
            <a:pPr indent="0" lvl="0" marL="457200" rtl="0" algn="l">
              <a:lnSpc>
                <a:spcPct val="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Which of the game round most realistically represents an epidemic?  Explain.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How do different levels of inoculation affect how a virus spreads through a population?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How would you change the game to make it more realistic?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List any methods that might help prevent an epidemic from spreading.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How do inoculations compare to other preventive measures, such as wearing a mask or washing hands, when it comes to reducing infections?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This activity represents one kind of model used in science teaching—a simulation of how a virus spreads. List some other examples of models used in science. Why do people use models? 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Claim, Evidence, Reasoning</a:t>
            </a:r>
            <a:endParaRPr/>
          </a:p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Entry task: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viruses spread from one person to another?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Record your ideas in your science notebook.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Be prepared to share.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8950" y="2257100"/>
            <a:ext cx="2922149" cy="2191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376350"/>
            <a:ext cx="8520600" cy="419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viruses spread from one person to another?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List ideas on board.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What are some ways of preventing disease spread from one person to another?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Think, pair, share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List ideas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What shots have you had?  For what diseases?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Share out.  List ideas on boards.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800">
                <a:solidFill>
                  <a:schemeClr val="dk1"/>
                </a:solidFill>
              </a:rPr>
              <a:t>Learning target</a:t>
            </a:r>
            <a:r>
              <a:rPr lang="en" sz="5200">
                <a:solidFill>
                  <a:schemeClr val="dk1"/>
                </a:solidFill>
              </a:rPr>
              <a:t>:</a:t>
            </a:r>
            <a:endParaRPr sz="5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Today, we are going to conduct a simulation of how germs can spread within a group of people.  We will graph the data, change the conditions, graph more date, and analyze the data.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5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141125"/>
            <a:ext cx="8520600" cy="87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are going to enact a simulation of how viruses spread.</a:t>
            </a:r>
            <a:endParaRPr sz="25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are going to play 6 1-minute rounds and collect data after each one.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928825"/>
            <a:ext cx="8520600" cy="3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One person will be the virus carrier.  They will have one set of stickers.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Everyone will wander randomly around the room.  You should NOT seek out the virus carrier, nor avoid the virus carrier.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When I give a signal, the virus carrier will put a sticker on the hand or arm of random students he/she comes in contact within 60 seconds.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At the end of 60 seconds, we will STOP. 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Raise your hand if you have a sticker.  (If you have more than one sticker, it just counts as one.)  Tally sticker count on board.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Remove your stickers.</a:t>
            </a:r>
            <a:endParaRPr/>
          </a:p>
        </p:txBody>
      </p:sp>
      <p:sp>
        <p:nvSpPr>
          <p:cNvPr id="79" name="Google Shape;79;p17"/>
          <p:cNvSpPr txBox="1"/>
          <p:nvPr/>
        </p:nvSpPr>
        <p:spPr>
          <a:xfrm>
            <a:off x="2979475" y="1427000"/>
            <a:ext cx="2712900" cy="5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Round 1</a:t>
            </a:r>
            <a:endParaRPr b="1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are going to enact a simulation of how viruses spread.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568150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One person will be the virus carrier.  They will have 3 sets of stickers.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Everyone will wander randomly, slowly and calmly around the room.  You should NOT seek out the virus carrier, nor avoid the virus carrier.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When I give a signal, the virus carrier will put a sticker on the hand or arm of 3 random students he/she comes in contact with.  These students will receive a set of stickers.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These</a:t>
            </a:r>
            <a:r>
              <a:rPr lang="en" sz="1600"/>
              <a:t> three virus carriers will put a sticker on the hand or arm of random students they come in contact within 60 seconds.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At the end of 60 seconds, we will STOP. 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Raise your hand if you have a sticker.  (If you have more than one sticker, it just counts as one.)  Tally sticker count on board.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Remove your stickers.</a:t>
            </a:r>
            <a:endParaRPr sz="1600"/>
          </a:p>
        </p:txBody>
      </p:sp>
      <p:sp>
        <p:nvSpPr>
          <p:cNvPr id="86" name="Google Shape;86;p18"/>
          <p:cNvSpPr txBox="1"/>
          <p:nvPr/>
        </p:nvSpPr>
        <p:spPr>
          <a:xfrm>
            <a:off x="2979475" y="1097700"/>
            <a:ext cx="27129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Round 2</a:t>
            </a:r>
            <a:endParaRPr b="1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 the results from the first two rounds.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Draw  your graphs from rounds 1 and 2 on  your handout.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Sketch lines on Step 2s axes to represent your sense of how the number of people infected would change over time.</a:t>
            </a:r>
            <a:endParaRPr/>
          </a:p>
          <a:p>
            <a:pPr indent="0" lvl="0" marL="457200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are some of the differences between round 1 and 2?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Which round more closely represents a real-life epidemic?  Why?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156825"/>
            <a:ext cx="85206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using a simulation to enact how viruses spread.  How does a preventative measure (inoculation) prevent how viruses spread?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1647975"/>
            <a:ext cx="8520600" cy="32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20% of you will get an inoculation sticker on your right shoulder (different color than the virus).  That’s 1 in 5 students.  You must keep your inoculation sticker for the </a:t>
            </a:r>
            <a:r>
              <a:rPr lang="en" sz="1300" u="sng"/>
              <a:t>rest of the rounds</a:t>
            </a:r>
            <a:r>
              <a:rPr lang="en" sz="1300"/>
              <a:t> of this simulation.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One person will be the virus carrier.  They will have 3 sets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Everyone will wander randomly, slowly and calmly around the room.  You should NOT seek out the virus carrier, nor avoid the virus carrier.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When I give a signal, the virus carrier will put a sticker on the hand or arm of 3 random students he/she comes in contact with.  These students will receive a set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These virus carriers will put a sticker on the hand or arm of random students they come in contact within 60 seconds.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At the end of 60 seconds, we will STOP. 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Raise your hand if you have a sticker.  (If you have more than one sticker, it just counts as one.)  Tally the inoculation count and the sticker count on board.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Remove your stickers. (Do not remove your inoculation stickers.)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9" name="Google Shape;99;p20"/>
          <p:cNvSpPr txBox="1"/>
          <p:nvPr/>
        </p:nvSpPr>
        <p:spPr>
          <a:xfrm>
            <a:off x="2979475" y="1097700"/>
            <a:ext cx="27129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Round 3</a:t>
            </a:r>
            <a:endParaRPr b="1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156825"/>
            <a:ext cx="85206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FF"/>
                </a:solidFill>
              </a:rPr>
              <a:t>We using a simulation to enact how viruses spread.  How does a preventative measure (inoculation) prevent how viruses spread?</a:t>
            </a:r>
            <a:endParaRPr sz="2500">
              <a:solidFill>
                <a:srgbClr val="0000FF"/>
              </a:solidFill>
            </a:endParaRPr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311700" y="1647975"/>
            <a:ext cx="8520600" cy="32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4</a:t>
            </a:r>
            <a:r>
              <a:rPr lang="en" sz="1300"/>
              <a:t>0% of you will get an inoculation sticker on your right shoulder (different color than the virus).  That’s 2 in 5 students.  You must keep your inoculation sticker for the </a:t>
            </a:r>
            <a:r>
              <a:rPr lang="en" sz="1300" u="sng"/>
              <a:t>rest of the rounds</a:t>
            </a:r>
            <a:r>
              <a:rPr lang="en" sz="1300"/>
              <a:t> of this simulation.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One person will be the virus carrier.  They will have 3 sets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Everyone will wander randomly, slowly and calmly around the room.  You should NOT seek out the virus carrier, nor avoid the virus carrier.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When I give a signal, the virus carrier will put a sticker on the hand or arm of 3 random students he/she comes in contact with.  These students will receive a set of stickers.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These virus carriers will put a sticker on the hand or arm of random students they come in contact within 60 seconds.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At the end of 60 seconds, we will STOP. 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Raise your hand if you have a sticker.  (If you have more than one sticker, it just counts as one.)  </a:t>
            </a:r>
            <a:r>
              <a:rPr lang="en" sz="1300"/>
              <a:t>Tally the inoculation count and the sticker count on board.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Remove your stickers. </a:t>
            </a:r>
            <a:r>
              <a:rPr lang="en" sz="1300"/>
              <a:t>(Do not remove your inoculation stickers.)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06" name="Google Shape;106;p21"/>
          <p:cNvSpPr txBox="1"/>
          <p:nvPr/>
        </p:nvSpPr>
        <p:spPr>
          <a:xfrm>
            <a:off x="2979475" y="1097700"/>
            <a:ext cx="27129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Round 4</a:t>
            </a:r>
            <a:endParaRPr b="1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